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74A"/>
    <a:srgbClr val="56BFD2"/>
    <a:srgbClr val="A6DDE9"/>
    <a:srgbClr val="ECD6B2"/>
    <a:srgbClr val="99EBDD"/>
    <a:srgbClr val="DAE978"/>
    <a:srgbClr val="DEDFA3"/>
    <a:srgbClr val="D14C36"/>
    <a:srgbClr val="E9AB77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6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13621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Ingrese los meses y flujos de trabajo representados en su plan.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transcurrido por actividad.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Agregue fechas de inicio y finalización, fechas de hitos e información adicional dentro de cada barra o en el área del gráfico.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HOJA DE RUTA DEL PROYECTO DE 6 MESES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HOJA DE RUTA DEL PROYECTO DE 6 MESES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98825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FLUJOS DE TRABAJO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 DE TRABAJO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 DE TRABAJO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 DE TRABAJO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 DE TRABAJO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 DE TRABAJO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74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HOJA DE RUTA DEL PROYECTO DE 6 MESES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369001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HOJA DE RUTA DEL PROYECTO DE 6 MESES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39503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FLUJOS DE TRABAJO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FLUJO DE TRABAJO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PROYECTO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2D2E4F-9C7D-9D45-BDD2-947BEA930E14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HOJA DE RUTA DEL PROYECTO DE 6 MESES</a:t>
            </a:r>
          </a:p>
        </p:txBody>
      </p:sp>
    </p:spTree>
    <p:extLst>
      <p:ext uri="{BB962C8B-B14F-4D97-AF65-F5344CB8AC3E}">
        <p14:creationId xmlns:p14="http://schemas.microsoft.com/office/powerpoint/2010/main" val="328800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F44CA76-529E-6E4E-85FB-DD134758DA00}" vid="{3493484F-9328-0547-A008-8A914CCB69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IC-6-Month-Project-Roadmap-Template_PowerPoint</Template>
  <TotalTime>1</TotalTime>
  <Words>318</Words>
  <Application>Microsoft Macintosh PowerPoint</Application>
  <PresentationFormat>Widescreen</PresentationFormat>
  <Paragraphs>59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cp:lastPrinted>2020-08-31T22:23:58Z</cp:lastPrinted>
  <dcterms:created xsi:type="dcterms:W3CDTF">2021-07-01T18:07:03Z</dcterms:created>
  <dcterms:modified xsi:type="dcterms:W3CDTF">2022-04-11T22:20:06Z</dcterms:modified>
</cp:coreProperties>
</file>